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6" r:id="rId18"/>
    <p:sldId id="271" r:id="rId19"/>
    <p:sldId id="272" r:id="rId20"/>
    <p:sldId id="273" r:id="rId21"/>
    <p:sldId id="274" r:id="rId22"/>
    <p:sldId id="275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08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73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4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6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7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87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0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46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8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6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start of </a:t>
            </a:r>
            <a:r>
              <a:rPr lang="en-CA" dirty="0" err="1" smtClean="0"/>
              <a:t>brexit</a:t>
            </a:r>
            <a:r>
              <a:rPr lang="en-CA" dirty="0" smtClean="0"/>
              <a:t>?</a:t>
            </a:r>
            <a:endParaRPr lang="en-C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821315"/>
            <a:ext cx="35623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Little do they know, it’s a one way trip.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11.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5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6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Hey, no airports this year.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11" y="456479"/>
            <a:ext cx="7216679" cy="5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Bird brains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22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845127"/>
            <a:ext cx="6410036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5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59" y="780472"/>
            <a:ext cx="6249940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6" y="646545"/>
            <a:ext cx="6680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/>
              <a:t>Doppelganger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5" y="1154545"/>
            <a:ext cx="6901975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His heart beats for ISCEV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47" y="1015998"/>
            <a:ext cx="6052897" cy="4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8" y="754063"/>
            <a:ext cx="52578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37" y="766618"/>
            <a:ext cx="6496243" cy="48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21.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0" y="457200"/>
            <a:ext cx="5411788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72" y="665018"/>
            <a:ext cx="6797964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24.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8" b="186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Don’t tell Colin, but the Americans DID win a trophy at the first ISCEV Olympics in Chiba</a:t>
            </a:r>
            <a:r>
              <a:rPr lang="en-CA" smtClean="0"/>
              <a:t>, Japan.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72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Team Americas has a chequered past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257300"/>
            <a:ext cx="7258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9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 early prototype for the statue of liberty?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2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9" y="628073"/>
            <a:ext cx="6687127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</a:p>
          <a:p>
            <a:r>
              <a:rPr lang="en-CA" dirty="0" smtClean="0"/>
              <a:t>Mary, Mary, how does your garden grow?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3" y="591127"/>
            <a:ext cx="434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public face of electrophysiology?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4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Business up top, don’t look below.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05" y="1256145"/>
            <a:ext cx="6929324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What should have been.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160</Words>
  <Application>Microsoft Office PowerPoint</Application>
  <PresentationFormat>Widescreen</PresentationFormat>
  <Paragraphs>39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1.</vt:lpstr>
      <vt:lpstr>2.</vt:lpstr>
      <vt:lpstr>3.</vt:lpstr>
      <vt:lpstr>4.</vt:lpstr>
      <vt:lpstr>5.</vt:lpstr>
      <vt:lpstr>6.</vt:lpstr>
      <vt:lpstr>7.</vt:lpstr>
      <vt:lpstr>8.</vt:lpstr>
      <vt:lpstr>9.</vt:lpstr>
      <vt:lpstr>10.</vt:lpstr>
      <vt:lpstr>11.</vt:lpstr>
      <vt:lpstr>12.</vt:lpstr>
      <vt:lpstr>13.</vt:lpstr>
      <vt:lpstr>14.</vt:lpstr>
      <vt:lpstr>15.</vt:lpstr>
      <vt:lpstr>16.</vt:lpstr>
      <vt:lpstr>17.</vt:lpstr>
      <vt:lpstr>18.</vt:lpstr>
      <vt:lpstr>19.</vt:lpstr>
      <vt:lpstr>20.</vt:lpstr>
      <vt:lpstr>21.</vt:lpstr>
      <vt:lpstr>22.</vt:lpstr>
      <vt:lpstr>23.</vt:lpstr>
      <vt:lpstr>24.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Wright</dc:creator>
  <cp:lastModifiedBy>Tom Wright</cp:lastModifiedBy>
  <cp:revision>5</cp:revision>
  <dcterms:created xsi:type="dcterms:W3CDTF">2020-09-10T12:36:00Z</dcterms:created>
  <dcterms:modified xsi:type="dcterms:W3CDTF">2020-09-10T15:07:12Z</dcterms:modified>
</cp:coreProperties>
</file>